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20A-49BC-4E1B-A08F-507BC7FF2B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EF44E-9E13-64FB-960F-F646440280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8E581-6044-A5E0-70E2-00AFE74F8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62C0A-0B20-786B-F3C9-5BEB43523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BF69A-09C8-D1E7-DC2D-D7322B5F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8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2B3D5-6A2A-6020-01C0-1614FDAD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CBBD5-2EF6-45A8-CAB2-BFC053E4C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451B0-A9D3-2D61-F0F0-B3F1B140A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F190C-6762-0C08-FA2A-296387E09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73A35-5788-C17D-6C3E-BBEC65151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4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C2414E-7F6D-5B5C-15A9-E2AEC383CE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5A9094-BE2D-E54F-CE6D-7567B146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43DBD-BEB8-576B-20F7-F0C4FB49D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6B133-5194-D276-CC76-A5FB2ACEE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49272-947B-DEA2-4426-66751CC5A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15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4EFB-F10C-0686-D344-E0B95325E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AB172-6466-49FE-0A69-61CFEAF87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9692B-2405-DFA8-AD57-3899DDBAD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2EF7D-AB47-10F5-90F2-B8A8CC7D7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F4DC5-21E1-9AC1-9B0C-AFE39701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16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6423-4EB8-9D5E-B262-1FFAFAC4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525A9-108E-37D2-2F94-830EB97F2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C41AB-2168-F521-CA90-2107A98D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CC886-7395-4811-79B2-2DD136C0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EB98E-127A-6137-206B-3AAD0331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383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9C36-ED03-02D4-6A57-57CE27EA1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79F09-0D8C-BAF8-3A57-6DB197B52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ED3F08-7ADB-9905-3A52-5EB5C9EB6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BB94D-91C4-9F40-6D87-F9BCDB70F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6F69E-AA45-0073-1B5E-91E3BBC3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1B3B2-80C9-4EE0-7B05-B1A220ECA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2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C79B-1E52-0678-41ED-EF43D03A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A1F9-D5A3-EA9B-3E14-334AE51CE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36A58C-8109-4CD8-8C13-14F8B28B45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411FCC-7933-1611-7420-4FF233207A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1FBAD-E999-B3F7-A9EF-1F45C8F99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27583-08B6-83DD-DE72-6B29845E4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798894-E5FF-8125-B543-C18778C7C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4657D8-1777-2E49-789C-0DA22BE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9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BBFD2-4570-5635-FD36-BA8386EBA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D0851-3BE9-6D93-4DF1-DCDA0E5CB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92B205-AA87-EC74-0ED9-5653D2F75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32C71E-3B40-70B4-8246-32749BBF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85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A32DE4-AF32-DADA-9985-1F27CF6EA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63A634-895C-FC38-E8C3-106B1FC59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FAF7D-A886-C97C-28DC-3783799C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82E15-E250-FDB5-8BEA-B863FD5F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BC24C-50F6-BF29-EB77-CA8C69F32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1068D-F565-4815-3F49-7B21EC7F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B7F6AA-5003-BA75-9A64-5490076A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5EFB9-32B4-502F-B4E7-0F690ECED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7EB69-7879-A5AC-CC89-79BD1E148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42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21061-8921-B603-069B-19235248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B4137D-BE66-9592-556A-B3C2A82628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8E15A-100C-31E4-323A-EAECEE980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15D026-BC7D-FE9F-215A-E6D5F8B71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BB5336-EAAE-2A7D-3EB8-F26341418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05D84-32D3-74C0-0D26-E09E0CDFD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4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765901-795E-6B81-9D31-49D47DB66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F0735-C965-FA0F-ABCB-53BE3CA3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F2D94-1F82-9F89-75F9-AE1828C24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61AD6-7D4F-406D-9F2A-229EB838722F}" type="datetimeFigureOut">
              <a:rPr lang="en-US" smtClean="0"/>
              <a:t>12/22/2022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BE82A-E2DC-6B81-022D-52781D330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03288-B5DD-624F-A7F2-B31863CC5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BB1AE-6049-462E-BE19-BC929669A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5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9ABC7-FB14-8D79-D03C-ACFB084CBE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November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ADE653-F116-A6B5-67C5-8F188D7728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SC-OR Influent Pump Station Project</a:t>
            </a:r>
          </a:p>
        </p:txBody>
      </p:sp>
    </p:spTree>
    <p:extLst>
      <p:ext uri="{BB962C8B-B14F-4D97-AF65-F5344CB8AC3E}">
        <p14:creationId xmlns:p14="http://schemas.microsoft.com/office/powerpoint/2010/main" val="1048151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50C03-3EE1-203E-F05B-70E2279C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464" y="462779"/>
            <a:ext cx="420431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Motor Control Pads and Entryways of Electrical Building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DD4552-5916-9C83-9906-258B49E52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4853" y="544116"/>
            <a:ext cx="4352925" cy="326469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54A99-4AB8-87A0-F035-8B1705D60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/>
          <a:stretch/>
        </p:blipFill>
        <p:spPr>
          <a:xfrm rot="5400000">
            <a:off x="4186471" y="2979223"/>
            <a:ext cx="3795202" cy="39623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8C3F2F-0F79-06C7-E63F-CFA89EA816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15778" y="521413"/>
            <a:ext cx="4352925" cy="32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531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FB9-0F0D-B162-8700-1CAFF7E7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893" y="355107"/>
            <a:ext cx="3067975" cy="194421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Actuating Valve, Flow Meter Vaults and Pipework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23B341-4012-B401-85A1-385B6D7E1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2018" y="3014413"/>
            <a:ext cx="4370129" cy="32775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C32841-5D78-0948-997A-4F62E86A5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5755" y="525757"/>
            <a:ext cx="4206044" cy="3154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F099BF-76CD-51A3-3EAC-30956231E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2056" y="547981"/>
            <a:ext cx="4383844" cy="32878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FA054D-B55D-3866-2560-AC8494C5D8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68279" y="3002413"/>
            <a:ext cx="4383843" cy="328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40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23</Words>
  <Application>Microsoft Office PowerPoint</Application>
  <PresentationFormat>Widescreen</PresentationFormat>
  <Paragraphs>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November 2022</vt:lpstr>
      <vt:lpstr>Motor Control Pads and Entryways of Electrical Building</vt:lpstr>
      <vt:lpstr>Actuating Valve, Flow Meter Vaults and Pipework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September 2022</dc:title>
  <dc:creator>Mikah Salsi</dc:creator>
  <cp:lastModifiedBy>Mikah Salsi</cp:lastModifiedBy>
  <cp:revision>3</cp:revision>
  <dcterms:created xsi:type="dcterms:W3CDTF">2022-09-23T16:30:00Z</dcterms:created>
  <dcterms:modified xsi:type="dcterms:W3CDTF">2022-12-22T19:00:17Z</dcterms:modified>
</cp:coreProperties>
</file>