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0" r:id="rId3"/>
    <p:sldId id="258" r:id="rId4"/>
    <p:sldId id="262" r:id="rId5"/>
    <p:sldId id="259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5D3F5-03D0-47C6-82D6-C3A85C8207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E9FA2E-5553-4C90-A984-18FD0F0C1D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57B6A-43E6-4D47-88F8-73D477688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68FC-A1CF-4C18-ABB1-028381C77ED0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7D0C0-6A9B-4779-B50D-F66A26825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ACE21-65BE-4C71-81DF-1991363CF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E8332-2F9C-407F-AE9D-789EF5320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21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F1254-8F16-486B-ADC2-2D863CEE2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751774-A580-4AC2-A0AE-479BA9404D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89FE3-3181-427C-A3AF-7159C4FF7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68FC-A1CF-4C18-ABB1-028381C77ED0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12DEB-F4D7-4E32-A37C-127223D15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E51D9-4A74-4365-8243-64B357364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E8332-2F9C-407F-AE9D-789EF5320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78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B0A048-6B0F-4934-B9AF-1497284D8B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305660-A85A-4DEB-ADBA-9FEB72556C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DAD10-F6BD-4C46-B27A-B2A462900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68FC-A1CF-4C18-ABB1-028381C77ED0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A86BE-7021-41CD-9213-3F5265E4A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6459F-51CB-408A-A775-59B67C2B4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E8332-2F9C-407F-AE9D-789EF5320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57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6E52C-3B67-4E69-B405-5DA42C0D0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24D71-FF51-476B-90F1-994B8295C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78F02-0812-49CF-BF93-224921B6B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68FC-A1CF-4C18-ABB1-028381C77ED0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A38A6-D387-4BE5-9E2C-98BCE58DC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2794C-3B4A-420D-A9AB-D20075788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E8332-2F9C-407F-AE9D-789EF5320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09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0CA6F-47F4-4E2B-B300-6644BBCF2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3EEE45-9446-4646-B2C8-DC6B82EAD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864DD-3B7E-4BBF-9A72-B73044518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68FC-A1CF-4C18-ABB1-028381C77ED0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AF12A-CB0A-4D5B-BBA7-03157A7B7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15C9B-A594-44BF-9AFE-B5C7E0FF6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E8332-2F9C-407F-AE9D-789EF5320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81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57D10-FD86-4714-8581-570CBFE6B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73FD6-18DC-4DEE-8622-98A7362B3E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C7F8A7-DC8E-4C23-9ED0-048453C1F0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CD908-CB04-40AC-88A9-8E21DDE46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68FC-A1CF-4C18-ABB1-028381C77ED0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301388-A74C-4BC8-98FD-4BF8B6B7D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1672D-54E9-4C43-A426-6AB1EB7B2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E8332-2F9C-407F-AE9D-789EF5320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74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7B390-44F7-4C9B-A927-41D3BB659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F69A47-ADB7-4C52-95F3-7BA7CEAF6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B8FE95-9E7E-4348-9691-45145ACE0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F9110D-D6E6-425A-9660-FE8925A65F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D85F3D-B6BE-402C-B908-EA9B5D5030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3C4CB8-A8DF-41C3-8409-0048C0CCD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68FC-A1CF-4C18-ABB1-028381C77ED0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25465F-5239-455A-9761-66A9099C3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6FA0D3-B9C8-4066-9524-B8E5010F6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E8332-2F9C-407F-AE9D-789EF5320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27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14A67-03E7-4651-955E-BB7988375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1C6AD6-F0A3-4931-9255-8238095B3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68FC-A1CF-4C18-ABB1-028381C77ED0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0CC685-3D57-4E71-BAB7-846CE5DDB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5E2ECD-F100-48AB-93EF-71A6B526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E8332-2F9C-407F-AE9D-789EF5320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50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879A36-87A6-4859-A7E8-29FE8EE93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68FC-A1CF-4C18-ABB1-028381C77ED0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26A9CF-8C7E-43BE-919E-7BB4B95ED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47F85-15A1-4F85-87C0-131FE2074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E8332-2F9C-407F-AE9D-789EF5320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32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2D196-E421-4A28-9BEC-C5E412CD4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F1942-D3E1-4893-A1DF-5D4EBAA70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9D1A5E-F621-4621-B634-1E03424C3D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358C6-B16E-46B2-8BCF-FEE43C8F6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68FC-A1CF-4C18-ABB1-028381C77ED0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DE251-E7FF-4474-A881-DD4E1E09A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B685A4-CAA7-411F-9044-4EF9B5362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E8332-2F9C-407F-AE9D-789EF5320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29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A866A-9214-41FB-89DA-610D797C9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22AFD6-EA56-46AF-BC08-C90B35B496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3AF39D-5C7F-4B91-B732-384855137A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2F9E2C-54D1-4E1D-BBE6-FA3FE6D25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68FC-A1CF-4C18-ABB1-028381C77ED0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A72ABB-075A-40DB-9862-DC38B133F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20F1D2-A3AF-4DC4-A429-B392FA2AB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E8332-2F9C-407F-AE9D-789EF5320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79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73DAE9-1191-45AD-BA4C-9848E0F2E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8F4C1-2940-48D2-8DDF-45029F749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AD4AA-8642-4401-81C9-7668CF6694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F68FC-A1CF-4C18-ABB1-028381C77ED0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4E112-AC83-4DAC-A751-FD08766892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440AB-EF5A-4811-9D79-B5662648D2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E8332-2F9C-407F-AE9D-789EF5320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03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7FFC0-0029-4FEA-9577-D9B7048870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December 2021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8898E6-C2B4-42D5-B224-78D400FC0D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SC-OR Influent Pump Station Project</a:t>
            </a:r>
          </a:p>
        </p:txBody>
      </p:sp>
    </p:spTree>
    <p:extLst>
      <p:ext uri="{BB962C8B-B14F-4D97-AF65-F5344CB8AC3E}">
        <p14:creationId xmlns:p14="http://schemas.microsoft.com/office/powerpoint/2010/main" val="26895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1FBE8-2CDE-46F2-8604-41D38AF37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4447" y="6259258"/>
            <a:ext cx="5163105" cy="598742"/>
          </a:xfrm>
        </p:spPr>
        <p:txBody>
          <a:bodyPr>
            <a:normAutofit fontScale="90000"/>
          </a:bodyPr>
          <a:lstStyle/>
          <a:p>
            <a:r>
              <a:rPr lang="en-US" dirty="0"/>
              <a:t>December 2021 Rains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EB49FC-7125-4572-8695-83F053FAD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95" y="0"/>
            <a:ext cx="8226809" cy="6176963"/>
          </a:xfrm>
        </p:spPr>
      </p:pic>
    </p:spTree>
    <p:extLst>
      <p:ext uri="{BB962C8B-B14F-4D97-AF65-F5344CB8AC3E}">
        <p14:creationId xmlns:p14="http://schemas.microsoft.com/office/powerpoint/2010/main" val="2918753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1B63F-D23A-4178-B8FD-1A0E277D1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4901" y="6134470"/>
            <a:ext cx="5882197" cy="652008"/>
          </a:xfrm>
        </p:spPr>
        <p:txBody>
          <a:bodyPr>
            <a:normAutofit fontScale="90000"/>
          </a:bodyPr>
          <a:lstStyle/>
          <a:p>
            <a:r>
              <a:rPr lang="en-US" dirty="0"/>
              <a:t>Dewatering in December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0CD3AEE-16AC-4F5C-8F1E-0E2D359D8C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05527" y="0"/>
            <a:ext cx="8180944" cy="6134470"/>
          </a:xfrm>
        </p:spPr>
      </p:pic>
    </p:spTree>
    <p:extLst>
      <p:ext uri="{BB962C8B-B14F-4D97-AF65-F5344CB8AC3E}">
        <p14:creationId xmlns:p14="http://schemas.microsoft.com/office/powerpoint/2010/main" val="2956157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E6B59-89FE-4CB0-9C1C-9DA93D142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A4D835-54B2-4CFF-94EF-62E39ED84C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08663" y="895396"/>
            <a:ext cx="6806214" cy="5104659"/>
          </a:xfrm>
        </p:spPr>
      </p:pic>
    </p:spTree>
    <p:extLst>
      <p:ext uri="{BB962C8B-B14F-4D97-AF65-F5344CB8AC3E}">
        <p14:creationId xmlns:p14="http://schemas.microsoft.com/office/powerpoint/2010/main" val="852909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9A747-A4B2-4396-9242-84BFF7F59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378" y="6117223"/>
            <a:ext cx="4266460" cy="740777"/>
          </a:xfrm>
        </p:spPr>
        <p:txBody>
          <a:bodyPr/>
          <a:lstStyle/>
          <a:p>
            <a:r>
              <a:rPr lang="en-US" dirty="0"/>
              <a:t>Dewatering Wells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F0C5CF-A4EB-44DE-A73F-9E055A9401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60269" y="0"/>
            <a:ext cx="8271461" cy="6203596"/>
          </a:xfrm>
        </p:spPr>
      </p:pic>
    </p:spTree>
    <p:extLst>
      <p:ext uri="{BB962C8B-B14F-4D97-AF65-F5344CB8AC3E}">
        <p14:creationId xmlns:p14="http://schemas.microsoft.com/office/powerpoint/2010/main" val="3865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C144F-37A8-4C45-985D-60B81F1E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3414" y="6133384"/>
            <a:ext cx="1345171" cy="724616"/>
          </a:xfrm>
        </p:spPr>
        <p:txBody>
          <a:bodyPr>
            <a:normAutofit/>
          </a:bodyPr>
          <a:lstStyle/>
          <a:p>
            <a:r>
              <a:rPr lang="en-US" dirty="0"/>
              <a:t>Mud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DFE603-FBDC-42E0-8463-4AC9B093A7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3389" y="773153"/>
            <a:ext cx="6185222" cy="4638916"/>
          </a:xfrm>
        </p:spPr>
      </p:pic>
    </p:spTree>
    <p:extLst>
      <p:ext uri="{BB962C8B-B14F-4D97-AF65-F5344CB8AC3E}">
        <p14:creationId xmlns:p14="http://schemas.microsoft.com/office/powerpoint/2010/main" val="23805315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16</Words>
  <Application>Microsoft Office PowerPoint</Application>
  <PresentationFormat>Widescreen</PresentationFormat>
  <Paragraphs>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December 2021</vt:lpstr>
      <vt:lpstr>December 2021 Rains</vt:lpstr>
      <vt:lpstr>Dewatering in December</vt:lpstr>
      <vt:lpstr>PowerPoint Presentation</vt:lpstr>
      <vt:lpstr>Dewatering Wells</vt:lpstr>
      <vt:lpstr>Mud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December 2021</dc:title>
  <dc:creator>Mikah Salsi</dc:creator>
  <cp:lastModifiedBy>Mikah Salsi</cp:lastModifiedBy>
  <cp:revision>1</cp:revision>
  <dcterms:created xsi:type="dcterms:W3CDTF">2022-01-27T23:11:24Z</dcterms:created>
  <dcterms:modified xsi:type="dcterms:W3CDTF">2022-01-27T23:13:38Z</dcterms:modified>
</cp:coreProperties>
</file>