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4930-256F-465B-9A3A-0FE4B9CC6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289FE-5AAD-435B-8A89-8EAC51759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5C12-2389-476A-ACA9-9D6F559D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2DD3A-C30F-4F99-BF60-AB7AA30E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9076-F4C4-4257-8944-492DE774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6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5026-680C-44D0-B2AA-1309B437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5A49A-A44E-44F3-ACBC-9DDD30A8B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82369-93D9-4159-8924-E7B8C19E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576C-786F-415D-AB22-57EF4792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7FF40-9B99-441D-BE09-E56EE7D7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4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7C59E6-9352-4751-A1F8-1879F88CD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BC3C3-D495-4A9D-97E3-406B6A9A1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86B33-205D-4BAB-8233-1EC371ED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EC08-7FC7-4DA1-A092-4535341D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D6EA-3774-4574-8ED5-2A405111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28DE8-4D35-4DD4-850D-D83265A6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2305A-6BBB-4418-93DB-C3C8FF492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1611F-D40B-4443-8C02-44CC4923D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F4E99-0E9E-461E-9BBE-1FCA1D95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39DFF-E9CC-4CE9-B794-0BE7585B0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2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7A05-8696-495F-819C-7043BD79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55105-54DA-462E-88BA-2C486B870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5A5D4-3BD7-4517-BF62-5F05703C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DA0E5-63EA-4344-BB02-7B870022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B1C6C-5DA1-4574-A9CF-5FAEE7F7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AAD9F-6589-4EE1-B236-81F3BE0C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29F9D-5F01-435A-B3A2-BC6AAD3F8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7DBAB-4793-4A0E-A3CF-AF6F317F5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8E40F-15C1-4463-9AD4-3C9C08AB0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26554-732A-4D1F-A924-0D436741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EEBBE-98B2-4232-8773-0CD4D065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1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30301-1D48-4D72-8B3A-F7BCB776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D4088-6AAC-4317-91F4-BFE85958B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C7C47-1A2D-4BBE-86BE-5727BE79B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B4A5A-451A-487E-AA4A-033408ABB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5D9CB2-26F9-492D-8326-A0F095AA43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34B8-9B62-435F-8276-82EE14C11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683DA-6310-4536-ADA4-72546875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3831F-5531-4FBB-86CF-C9CAFFF8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3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DFA1-46EF-4AE5-828F-B58372EC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1BFF8-A1DD-402F-A429-51B42CCB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14F63-EA87-443F-9D8C-85D314B03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DE495-A327-4AAC-A7E2-BE7C74BC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9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51B06A-037A-4B70-8C8D-CB57FF6A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29E82-F492-4E40-9362-BEAAC5E7B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B145B-38D4-4CFD-AD14-762EC5CB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3923-803E-4229-9CD8-2F9453165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D824-FC84-45C5-A8CD-0BE0FC5A1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8E04A-F177-4352-9708-05D227235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2225F-25E6-4B32-A4A5-5A51C738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3219D-2E54-4141-88A6-B1C4F00D0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6BFA8-3C63-4A8B-993F-34C5611B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92D3-4154-4361-84FF-A3C1E95C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04F94-2087-4DBB-B039-BE6773257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19117-0D7C-4053-A1EC-F14372D84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F7FD9-72F6-4E52-A02E-F5869837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25BCF-8AD3-42CC-86DB-747AA3A6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2BD41-6F69-4089-B526-7123D822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B8DB-4490-4110-8DBC-9A9D9351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1E768-3449-4E34-9E86-BEA6EE94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4C876-63F0-49E4-AC21-D754F7EAC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2D6B9-69CC-42C2-BC97-429E22F8796F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CACF-FA83-4BB7-A151-A8A2A0B06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6F3CA-0380-4485-946E-2340DC47A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302F5-C56A-4660-A88F-A69E74696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2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E379-E7AA-4B95-85BA-686EB0CBAD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March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81993-A57F-4102-8D4D-535D152312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6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DADF-5E92-41D1-A7DD-DD2CE3C4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515" y="6239122"/>
            <a:ext cx="2514970" cy="670264"/>
          </a:xfrm>
        </p:spPr>
        <p:txBody>
          <a:bodyPr>
            <a:normAutofit fontScale="90000"/>
          </a:bodyPr>
          <a:lstStyle/>
          <a:p>
            <a:r>
              <a:rPr lang="en-US" dirty="0"/>
              <a:t>Big Crain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7E3165-2248-443D-963A-BCB5281DE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6119673" cy="45897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41CF1-DDAB-46D7-92A6-B657CC5D0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43986" y="-21255"/>
            <a:ext cx="6148013" cy="46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2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A556717-33D5-4E89-92F5-008E0B3B3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2299" y="513427"/>
            <a:ext cx="4107400" cy="3080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86333C-AAD8-4AEE-A157-E9ECFC547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8024" y="513426"/>
            <a:ext cx="4107401" cy="3080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898E5D-8DB3-4EC4-AFDB-5C7C7C617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5" y="5078028"/>
            <a:ext cx="11549849" cy="10870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Flying In Precast Concrete Blocks To Build New Valve And Flow Meter Vaults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9BF141-D0BD-43BF-B966-9DEA1FAD1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3426" y="513426"/>
            <a:ext cx="4107401" cy="308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3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B3EE-10AC-4D80-93D1-35D07063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19457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Flying In Precast Blocks With Mouse Holes To Build Over Existing Pipes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C2A067-4C43-4C15-BB46-449E089A7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7" y="544116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BF492-A240-4DEA-89FA-9FA3DCC5A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115" y="544115"/>
            <a:ext cx="4352924" cy="3264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26FE-1A0C-43C9-B21E-1644266C7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3193" y="544115"/>
            <a:ext cx="4352924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9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A2AC6-8EE7-4ECA-A88C-DC22506F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59" y="5392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Preparing The First Layer For The Second Layer Of Precast Concrete Using Sealant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BE3002-8246-40E8-A709-E7E8AFA48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9923" y="674020"/>
            <a:ext cx="5392152" cy="4044113"/>
          </a:xfrm>
        </p:spPr>
      </p:pic>
    </p:spTree>
    <p:extLst>
      <p:ext uri="{BB962C8B-B14F-4D97-AF65-F5344CB8AC3E}">
        <p14:creationId xmlns:p14="http://schemas.microsoft.com/office/powerpoint/2010/main" val="141431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80A1-E3E0-424A-A2B6-46C5685F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49" y="5070290"/>
            <a:ext cx="11114102" cy="1325563"/>
          </a:xfrm>
        </p:spPr>
        <p:txBody>
          <a:bodyPr/>
          <a:lstStyle/>
          <a:p>
            <a:pPr algn="ctr"/>
            <a:r>
              <a:rPr lang="en-US" dirty="0"/>
              <a:t>Three New Precast Vaults Ready For Pipework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072FC-9656-4548-A985-41DD52502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116" y="544116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08A845-FA4A-4C3D-AB3C-8A13209F6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8271" y="544115"/>
            <a:ext cx="4352926" cy="3264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A3F5E-8647-46CC-AA03-2700E91ED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8381" y="544116"/>
            <a:ext cx="4352925" cy="32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F71112-E97D-4611-ABF7-483090008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30560" r="-681" b="8925"/>
          <a:stretch/>
        </p:blipFill>
        <p:spPr>
          <a:xfrm rot="10800000">
            <a:off x="0" y="88776"/>
            <a:ext cx="12192000" cy="55734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E03A5-92C7-45B0-97E9-E312E605D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89" y="5662261"/>
            <a:ext cx="10510422" cy="1195739"/>
          </a:xfrm>
        </p:spPr>
        <p:txBody>
          <a:bodyPr/>
          <a:lstStyle/>
          <a:p>
            <a:pPr algn="ctr"/>
            <a:r>
              <a:rPr lang="en-US" dirty="0"/>
              <a:t>The Five Vaults Are Set</a:t>
            </a:r>
          </a:p>
        </p:txBody>
      </p:sp>
    </p:spTree>
    <p:extLst>
      <p:ext uri="{BB962C8B-B14F-4D97-AF65-F5344CB8AC3E}">
        <p14:creationId xmlns:p14="http://schemas.microsoft.com/office/powerpoint/2010/main" val="38639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18DF7-9E02-4B10-88B6-B98E1057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9" y="55324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Same Vaults Different Views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EFF96B-9B4A-49FC-9406-00280950D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4" r="38403" b="-649"/>
          <a:stretch/>
        </p:blipFill>
        <p:spPr>
          <a:xfrm rot="5400000">
            <a:off x="507972" y="-522771"/>
            <a:ext cx="4838331" cy="58838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FCA4D-11D6-4109-9F5C-344480F1B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385" b="1"/>
          <a:stretch/>
        </p:blipFill>
        <p:spPr>
          <a:xfrm rot="10800000">
            <a:off x="5714563" y="0"/>
            <a:ext cx="6477434" cy="48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63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March 2022</vt:lpstr>
      <vt:lpstr>Big Crain</vt:lpstr>
      <vt:lpstr>Flying In Precast Concrete Blocks To Build New Valve And Flow Meter Vaults </vt:lpstr>
      <vt:lpstr>Flying In Precast Blocks With Mouse Holes To Build Over Existing Pipes</vt:lpstr>
      <vt:lpstr>Preparing The First Layer For The Second Layer Of Precast Concrete Using Sealant</vt:lpstr>
      <vt:lpstr>Three New Precast Vaults Ready For Pipework</vt:lpstr>
      <vt:lpstr>The Five Vaults Are Set</vt:lpstr>
      <vt:lpstr>Same Vaults Different Views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2022</dc:title>
  <dc:creator>Mikah Salsi</dc:creator>
  <cp:lastModifiedBy>Mikah Salsi</cp:lastModifiedBy>
  <cp:revision>2</cp:revision>
  <dcterms:created xsi:type="dcterms:W3CDTF">2022-03-21T19:42:05Z</dcterms:created>
  <dcterms:modified xsi:type="dcterms:W3CDTF">2022-04-07T14:08:32Z</dcterms:modified>
</cp:coreProperties>
</file>