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F221-BA9F-1AA9-6A57-D2DC4E0E3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5F120-AC2B-0BEA-EC6A-58D1D1186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25AF4-5E0A-D17C-5A16-346EF948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D103B-988C-E679-F516-A7BCF24C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3BF77-6C13-101D-C4A3-53EE5B6FC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08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9D36-BC51-01E6-4557-DBECF69A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12FBC1-6F52-2D94-A333-E5C1373ED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768E1-437C-0A2F-D046-1A7803B4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8A7-4851-8A2B-1F49-7968DCA2B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7FE6E-F6AE-72BF-D292-593C3D0B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447EC-CB88-7F8F-76CA-257AE6871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7C775-728A-81DC-2838-4928DED1D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C7E0D-7902-3CE6-A6EC-A1D979837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3BA6C-17BA-D8AA-E31B-570EB430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C417-17A5-8BEF-89F9-725BF873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81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AFF08-8454-09C4-3653-C8030A80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2F694-E268-884D-CE84-A878B6668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24AE9-8F84-1040-555D-DF2C33D8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21687-6279-5225-D8D9-B4B99D85C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1A9AD-75DF-8A62-6373-1B29D7D6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5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F274-77A5-B838-3921-D5F2D740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790AA-84DD-57E2-BE9E-5A66396FF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EB3B4-10B0-2863-477B-305733BBA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1DF88-6E4E-50D6-7D03-1B74D0C5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A9880-1B41-94B6-8796-8D4EBBB0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3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7BECF-8A79-7574-9A20-FB46FCA5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882C0-AACD-D1F4-A7B6-964ABEB9F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C943-3629-8BFA-329F-DBDF9EFAB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09E8A-9124-8373-DDFE-0530F7670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64DBB-1285-84B2-E93F-EAE4806F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6A227-46E6-121D-7B6C-5A3A20A3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43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A2703-52CA-EDEE-5D45-EE95F86D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4F811-D3A3-E32D-5B3A-26918227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E2675-B097-6B16-90E9-D73994EAA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E7B01-7B78-433F-2391-C9A7FA3D5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FA5AA-876C-9D5B-F6CD-27141C226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0BED16-7C6D-E2DB-072B-94A5BC4B4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962ED2-447F-9193-89D8-F5F437EC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B759D7-FEE9-6DF6-6973-04706DEE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2219-4F89-FFF7-7E90-36D03AC0A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1838E-DFDD-1510-BE65-A1F14EEC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F326A-57A8-17F0-D4C1-87343F4A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7EF54-33DB-6561-65B7-186CDED8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1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F66E7-C0C1-5B17-F244-84E25DF1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10792B-1A3D-B02A-8BB0-F2741DC3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06AD8-50FB-9076-0E25-62C093274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4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C6D6E-C14A-C150-50C8-C98C6D1B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EFADA-194B-9772-90A4-267B0B41D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0417E-FF3A-50B6-73E3-5E325E879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6B73B-16F9-B116-39C8-D64FAE36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4E648-AC38-CA4D-5E18-79FD23E7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EEADA-4CF0-C62E-6852-3473D24B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09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25CA6-8B59-5426-8904-711DA7D6E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F89CC1-B40E-FC13-2928-7788215F7F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60D70-9EFD-2663-F338-18D9841FE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D609C-90CA-71AB-C090-ED144E43A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346E8-B422-0D8F-3676-A5EC700B9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A02CF-1AE8-F7BA-6A43-D0AC797C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5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A8D17C-CC04-3D09-8940-09812C8A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AA1FE-6128-D5AA-D2EA-109C89D5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074C2-F154-D34B-6B3E-AAC6A49F3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26C9F-C8DE-4CE5-BE4A-9EE6B7792F46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C3189-49A7-675E-0382-03C05BE50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DF928-8E75-AA7D-5D44-30D9D18CF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F6A63-1502-4C16-9A5E-70DC2D71C0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3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4AD5-26C8-5C85-45A7-F20288CD5D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July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3E3FE-F65B-DFD3-3C21-47A988DD4F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354264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A525FA-54C9-C26C-29B2-09841675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6062" y="443934"/>
            <a:ext cx="2992992" cy="2244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7979A-1B79-6C2F-308E-FC533D923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6920" y="472186"/>
            <a:ext cx="2960702" cy="2220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6FEEC-49CB-D268-122B-08DB18CD3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30454" y="3030515"/>
            <a:ext cx="3351030" cy="2513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C0C98E-0B2D-F159-BE34-8BDD98405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7914" y="472187"/>
            <a:ext cx="2960703" cy="2220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EDC365-D72F-7494-6FCA-0B25FA905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365" y="487865"/>
            <a:ext cx="2979681" cy="2234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D42442-A73C-50AD-F84B-90EFA4E99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3610" y="439899"/>
            <a:ext cx="2960704" cy="22205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434F5E-42D4-A372-C1CD-076A44B61D29}"/>
              </a:ext>
            </a:extLst>
          </p:cNvPr>
          <p:cNvSpPr txBox="1"/>
          <p:nvPr/>
        </p:nvSpPr>
        <p:spPr>
          <a:xfrm>
            <a:off x="2249054" y="5780397"/>
            <a:ext cx="7693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BACK FILLING THE PIT WITH DIRT</a:t>
            </a:r>
          </a:p>
        </p:txBody>
      </p:sp>
    </p:spTree>
    <p:extLst>
      <p:ext uri="{BB962C8B-B14F-4D97-AF65-F5344CB8AC3E}">
        <p14:creationId xmlns:p14="http://schemas.microsoft.com/office/powerpoint/2010/main" val="232176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5431-DDE6-ECB4-A663-80A97BBBF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54" y="5241924"/>
            <a:ext cx="4823691" cy="1325563"/>
          </a:xfrm>
        </p:spPr>
        <p:txBody>
          <a:bodyPr/>
          <a:lstStyle/>
          <a:p>
            <a:r>
              <a:rPr lang="en-US" dirty="0"/>
              <a:t>SHORING REMOVAL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CA407-A73B-3B2C-1074-61EEC8D30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6436" y="586508"/>
            <a:ext cx="4692073" cy="3519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C93DB-A2BF-EB71-1FC4-801A9328B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8463" y="1035913"/>
            <a:ext cx="3493658" cy="2620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6F0C63-AC8F-800A-3E35-3290B020B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4388" y="586509"/>
            <a:ext cx="4692073" cy="3519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242B70-9DA5-B21C-A10A-78ADB2A31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0145" y="1035913"/>
            <a:ext cx="3493659" cy="2620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680302-EDED-0445-67F9-024BAEEC2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9798" y="4300913"/>
            <a:ext cx="2929752" cy="2197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11A9EB-E88F-A443-BF89-6E3FF2257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91000" y="4452503"/>
            <a:ext cx="2709333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6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C0ED8-08FA-FA7F-5E58-0079D592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458" y="5084906"/>
            <a:ext cx="9787083" cy="1325563"/>
          </a:xfrm>
        </p:spPr>
        <p:txBody>
          <a:bodyPr/>
          <a:lstStyle/>
          <a:p>
            <a:r>
              <a:rPr lang="en-US" dirty="0"/>
              <a:t>CONCRETE POUR ON THE MAIN VAULT LID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A203F-B41D-1758-E9F2-CAE4AEB30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9382" y="131618"/>
            <a:ext cx="5643418" cy="4232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19F16E-8023-3283-D257-7121BE9CB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00797" y="131617"/>
            <a:ext cx="5643419" cy="423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2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04806-8E2F-E124-FD84-437C1598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409" y="5278870"/>
            <a:ext cx="8555182" cy="1325563"/>
          </a:xfrm>
        </p:spPr>
        <p:txBody>
          <a:bodyPr/>
          <a:lstStyle/>
          <a:p>
            <a:r>
              <a:rPr lang="en-US" dirty="0"/>
              <a:t>BACKFILL POND FLOW METER VAULT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BDD32-F109-0330-C066-FF0E557F7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0869" y="688783"/>
            <a:ext cx="5510260" cy="4132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273181-6E34-75D4-FE75-962459868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407" y="948459"/>
            <a:ext cx="3302000" cy="247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5BF6A-A32A-8629-073B-1B9CE5A09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7843" y="1002145"/>
            <a:ext cx="3731491" cy="27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98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F88F-B7DE-04D0-E7E8-F5C2F930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9707"/>
            <a:ext cx="10515600" cy="1325563"/>
          </a:xfrm>
        </p:spPr>
        <p:txBody>
          <a:bodyPr/>
          <a:lstStyle/>
          <a:p>
            <a:r>
              <a:rPr lang="en-US" dirty="0"/>
              <a:t>EXCAVATION FOR NEW PUMP STATION TIE 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ED51B-1E9C-CDA2-5224-606308C57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76" y="142730"/>
            <a:ext cx="3331248" cy="249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7CC2C-A085-436A-255C-1A7CE2982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3003" y="632089"/>
            <a:ext cx="5056713" cy="3792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100370-9A02-04C9-EEDF-D2845B628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1152" y="631151"/>
            <a:ext cx="5049212" cy="3786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916E26-5AFC-36E8-B122-B97F2FFE3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72336" y="2774087"/>
            <a:ext cx="3847328" cy="288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70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40879-310E-56D6-C6FC-C994B568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191" y="5241925"/>
            <a:ext cx="9275618" cy="1325563"/>
          </a:xfrm>
        </p:spPr>
        <p:txBody>
          <a:bodyPr/>
          <a:lstStyle/>
          <a:p>
            <a:r>
              <a:rPr lang="en-US" dirty="0"/>
              <a:t>TRENCHING FOR ELECTRICAL CONDUITS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00504-AF82-E1A6-A619-2A60F7B63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8733" y="595746"/>
            <a:ext cx="4765964" cy="3574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EE019-E67C-9FA4-EDC3-335AF174D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8164" y="595746"/>
            <a:ext cx="4765967" cy="3574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1CD8F-C550-2756-EF84-539D630DB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872" y="611813"/>
            <a:ext cx="4894503" cy="36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25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38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July 2022</vt:lpstr>
      <vt:lpstr>PowerPoint Presentation</vt:lpstr>
      <vt:lpstr>SHORING REMOVAL</vt:lpstr>
      <vt:lpstr>CONCRETE POUR ON THE MAIN VAULT LID</vt:lpstr>
      <vt:lpstr>BACKFILL POND FLOW METER VAULT</vt:lpstr>
      <vt:lpstr>EXCAVATION FOR NEW PUMP STATION TIE IN</vt:lpstr>
      <vt:lpstr>TRENCHING FOR ELECTRICAL CONDUITS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July 2022</dc:title>
  <dc:creator>Mikah Salsi</dc:creator>
  <cp:lastModifiedBy>Mikah Salsi</cp:lastModifiedBy>
  <cp:revision>2</cp:revision>
  <dcterms:created xsi:type="dcterms:W3CDTF">2022-08-11T14:38:48Z</dcterms:created>
  <dcterms:modified xsi:type="dcterms:W3CDTF">2022-08-11T18:38:59Z</dcterms:modified>
</cp:coreProperties>
</file>